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74" r:id="rId3"/>
    <p:sldId id="261" r:id="rId4"/>
    <p:sldId id="270" r:id="rId5"/>
    <p:sldId id="269" r:id="rId6"/>
    <p:sldId id="271" r:id="rId7"/>
    <p:sldId id="272" r:id="rId8"/>
    <p:sldId id="273" r:id="rId9"/>
    <p:sldId id="266" r:id="rId10"/>
    <p:sldId id="264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2319"/>
    <a:srgbClr val="173A8D"/>
    <a:srgbClr val="003374"/>
    <a:srgbClr val="C9A093"/>
    <a:srgbClr val="F1F1F1"/>
    <a:srgbClr val="385592"/>
    <a:srgbClr val="3A5896"/>
    <a:srgbClr val="1D3C7A"/>
    <a:srgbClr val="21396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5/3/2018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kscapebook.ru/first/" TargetMode="External"/><Relationship Id="rId2" Type="http://schemas.openxmlformats.org/officeDocument/2006/relationships/hyperlink" Target="http://inkscape.paint-net.ru/?id=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V0HOaO8xsoY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HELCTShhln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yMS9conXxp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82551" y="3341103"/>
            <a:ext cx="4901820" cy="687260"/>
          </a:xfrm>
        </p:spPr>
        <p:txBody>
          <a:bodyPr>
            <a:noAutofit/>
          </a:bodyPr>
          <a:lstStyle/>
          <a:p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Графический редактор </a:t>
            </a:r>
            <a:r>
              <a:rPr lang="en-US" sz="6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Inkscape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4008" y="1309218"/>
            <a:ext cx="4228667" cy="299411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589" y="233012"/>
            <a:ext cx="7184839" cy="13377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 учеников нашей школы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41" y="3586843"/>
            <a:ext cx="4228667" cy="297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24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586" y="127997"/>
            <a:ext cx="7839635" cy="133773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Ссылки на ресурсы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inkscape.paint-net.ru</a:t>
            </a:r>
            <a:r>
              <a:rPr lang="en-US" dirty="0">
                <a:hlinkClick r:id="rId2"/>
              </a:rPr>
              <a:t>/?</a:t>
            </a:r>
            <a:r>
              <a:rPr lang="en-US" dirty="0" smtClean="0">
                <a:hlinkClick r:id="rId2"/>
              </a:rPr>
              <a:t>id=3</a:t>
            </a:r>
            <a:endParaRPr lang="ru-RU" dirty="0" smtClean="0"/>
          </a:p>
          <a:p>
            <a:r>
              <a:rPr lang="en-US" dirty="0">
                <a:hlinkClick r:id="rId3"/>
              </a:rPr>
              <a:t>http://www.inkscapebook.ru/first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73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192" y="381001"/>
            <a:ext cx="7839635" cy="1337732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CorelDraw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9374" y="1879386"/>
            <a:ext cx="3708826" cy="471123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По программе </a:t>
            </a:r>
            <a:r>
              <a:rPr lang="ru-RU" dirty="0" err="1" smtClean="0">
                <a:solidFill>
                  <a:schemeClr val="bg1"/>
                </a:solidFill>
              </a:rPr>
              <a:t>Босовой</a:t>
            </a:r>
            <a:r>
              <a:rPr lang="ru-RU" dirty="0" smtClean="0">
                <a:solidFill>
                  <a:schemeClr val="bg1"/>
                </a:solidFill>
              </a:rPr>
              <a:t> Л.Л. Предлагается использовать </a:t>
            </a:r>
            <a:r>
              <a:rPr lang="en-US" dirty="0" smtClean="0">
                <a:solidFill>
                  <a:schemeClr val="bg1"/>
                </a:solidFill>
              </a:rPr>
              <a:t>CorelDraw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но </a:t>
            </a:r>
            <a:r>
              <a:rPr lang="ru-RU" dirty="0" smtClean="0">
                <a:solidFill>
                  <a:schemeClr val="bg1"/>
                </a:solidFill>
              </a:rPr>
              <a:t>данная программа является платной.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8500" r="10234"/>
          <a:stretch/>
        </p:blipFill>
        <p:spPr>
          <a:xfrm>
            <a:off x="4648200" y="1879386"/>
            <a:ext cx="4341437" cy="350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64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589" y="233012"/>
            <a:ext cx="7184839" cy="13377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Графический редактор </a:t>
            </a:r>
            <a:r>
              <a:rPr lang="ru-RU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Inkscape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589" y="1919087"/>
            <a:ext cx="4912899" cy="24678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Свободно </a:t>
            </a:r>
            <a:r>
              <a:rPr lang="ru-RU" dirty="0">
                <a:solidFill>
                  <a:schemeClr val="bg1"/>
                </a:solidFill>
              </a:rPr>
              <a:t>распространяемый векторный графический редактор, удобен для создания как художественных, так и технических </a:t>
            </a:r>
            <a:r>
              <a:rPr lang="ru-RU" dirty="0" smtClean="0">
                <a:solidFill>
                  <a:schemeClr val="bg1"/>
                </a:solidFill>
              </a:rPr>
              <a:t>иллюстраций.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8" name="Picture 4" descr="Inkscape Logo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945" y="2060599"/>
            <a:ext cx="1825625" cy="1825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42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589" y="233012"/>
            <a:ext cx="7184839" cy="13377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Интерфейс программы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13" y="1469572"/>
            <a:ext cx="8837313" cy="52901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1513" y="2110840"/>
            <a:ext cx="311727" cy="38317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7376" y="2332760"/>
            <a:ext cx="119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FF0000"/>
                </a:solidFill>
              </a:rPr>
              <a:t>Панель инструментов </a:t>
            </a:r>
            <a:endParaRPr lang="ru-RU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33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589" y="233012"/>
            <a:ext cx="7184839" cy="13377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Интерфейс похожих программ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24108" y="1416205"/>
            <a:ext cx="7299656" cy="4356410"/>
            <a:chOff x="0" y="1282390"/>
            <a:chExt cx="7299656" cy="4356410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282390"/>
              <a:ext cx="7299656" cy="4356410"/>
            </a:xfrm>
            <a:prstGeom prst="rect">
              <a:avLst/>
            </a:prstGeom>
          </p:spPr>
        </p:pic>
        <p:pic>
          <p:nvPicPr>
            <p:cNvPr id="2050" name="Picture 2" descr="ÐÐ°ÑÑÐ¸Ð½ÐºÐ¸ Ð¿Ð¾ Ð·Ð°Ð¿ÑÐ¾ÑÑ Adobe Illustrato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4485" y="1745576"/>
              <a:ext cx="1081700" cy="10546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Группа 6"/>
          <p:cNvGrpSpPr/>
          <p:nvPr/>
        </p:nvGrpSpPr>
        <p:grpSpPr>
          <a:xfrm>
            <a:off x="1490113" y="2141790"/>
            <a:ext cx="7388912" cy="4423085"/>
            <a:chOff x="1646230" y="2162772"/>
            <a:chExt cx="7388912" cy="4423085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46230" y="2162772"/>
              <a:ext cx="7388912" cy="4423085"/>
            </a:xfrm>
            <a:prstGeom prst="rect">
              <a:avLst/>
            </a:prstGeom>
          </p:spPr>
        </p:pic>
        <p:pic>
          <p:nvPicPr>
            <p:cNvPr id="2054" name="Picture 6" descr="ÐÐ°ÑÑÐ¸Ð½ÐºÐ¸ Ð¿Ð¾ Ð·Ð°Ð¿ÑÐ¾ÑÑ corel draw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1057" y="2886631"/>
              <a:ext cx="1208315" cy="12083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9859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016" y="2399269"/>
            <a:ext cx="7577784" cy="13377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Работа с стандартными фигурами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969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9646" y="2442811"/>
            <a:ext cx="7577784" cy="13377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Работа с кривым Безье и узлами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463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816" y="2519012"/>
            <a:ext cx="5030526" cy="13377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Работа с проектом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27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Настройка рабочей области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Inks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292679" y="1615873"/>
            <a:ext cx="3897086" cy="4554932"/>
            <a:chOff x="1322614" y="1615873"/>
            <a:chExt cx="3897086" cy="4554932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2"/>
            <a:srcRect r="71587" b="46865"/>
            <a:stretch/>
          </p:blipFill>
          <p:spPr>
            <a:xfrm>
              <a:off x="1322614" y="1615873"/>
              <a:ext cx="3897086" cy="4554932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1352550" y="5191125"/>
              <a:ext cx="1676400" cy="26670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n>
                  <a:solidFill>
                    <a:schemeClr val="accent6">
                      <a:lumMod val="75000"/>
                    </a:schemeClr>
                  </a:solidFill>
                </a:ln>
                <a:noFill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790343" y="1615873"/>
            <a:ext cx="4908885" cy="4944979"/>
            <a:chOff x="5005136" y="1515979"/>
            <a:chExt cx="4908885" cy="4944979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3"/>
            <a:srcRect l="34169" t="18137" r="27024" b="19317"/>
            <a:stretch/>
          </p:blipFill>
          <p:spPr>
            <a:xfrm>
              <a:off x="5005136" y="1515979"/>
              <a:ext cx="4908885" cy="4944979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6148136" y="4090739"/>
              <a:ext cx="1624263" cy="529385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133472" y="2077455"/>
              <a:ext cx="625642" cy="28875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5912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871</TotalTime>
  <Words>66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Графический редактор Inkscape</vt:lpstr>
      <vt:lpstr>CorelDraw</vt:lpstr>
      <vt:lpstr>Графический редактор Inkscape</vt:lpstr>
      <vt:lpstr>Интерфейс программы</vt:lpstr>
      <vt:lpstr>Интерфейс похожих программ</vt:lpstr>
      <vt:lpstr>Работа с стандартными фигурами </vt:lpstr>
      <vt:lpstr>Работа с кривым Безье и узлами</vt:lpstr>
      <vt:lpstr>Работа с проектом</vt:lpstr>
      <vt:lpstr>Настройка рабочей области Inksсape</vt:lpstr>
      <vt:lpstr>Работы учеников нашей школы</vt:lpstr>
      <vt:lpstr>Ссылки на ресурсы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Татьяна Копылова</cp:lastModifiedBy>
  <cp:revision>78</cp:revision>
  <dcterms:created xsi:type="dcterms:W3CDTF">2016-11-18T14:12:19Z</dcterms:created>
  <dcterms:modified xsi:type="dcterms:W3CDTF">2018-05-03T00:19:59Z</dcterms:modified>
</cp:coreProperties>
</file>